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16"/>
  </p:notesMasterIdLst>
  <p:sldIdLst>
    <p:sldId id="259" r:id="rId3"/>
    <p:sldId id="260" r:id="rId4"/>
    <p:sldId id="262" r:id="rId5"/>
    <p:sldId id="266" r:id="rId6"/>
    <p:sldId id="267" r:id="rId7"/>
    <p:sldId id="270" r:id="rId8"/>
    <p:sldId id="271" r:id="rId9"/>
    <p:sldId id="272" r:id="rId10"/>
    <p:sldId id="268" r:id="rId11"/>
    <p:sldId id="269" r:id="rId12"/>
    <p:sldId id="265" r:id="rId13"/>
    <p:sldId id="261" r:id="rId14"/>
    <p:sldId id="26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6F687-228F-4B40-848E-3B67DCB59A3B}" v="54" dt="2025-06-15T12:51:08.739"/>
    <p1510:client id="{F73AAE8C-F2B1-4607-A9FB-459E92C800DC}" v="29" dt="2025-06-15T21:06:34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013" autoAdjust="0"/>
  </p:normalViewPr>
  <p:slideViewPr>
    <p:cSldViewPr snapToGrid="0">
      <p:cViewPr varScale="1">
        <p:scale>
          <a:sx n="94" d="100"/>
          <a:sy n="94" d="100"/>
        </p:scale>
        <p:origin x="96" y="4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Bihler" userId="1c18a77c3a83b4ea" providerId="LiveId" clId="{F73AAE8C-F2B1-4607-A9FB-459E92C800DC}"/>
    <pc:docChg chg="undo redo custSel addSld delSld modSld">
      <pc:chgData name="Tristan Bihler" userId="1c18a77c3a83b4ea" providerId="LiveId" clId="{F73AAE8C-F2B1-4607-A9FB-459E92C800DC}" dt="2025-06-15T21:07:39.737" v="186" actId="18131"/>
      <pc:docMkLst>
        <pc:docMk/>
      </pc:docMkLst>
      <pc:sldChg chg="addSp modSp mod modAnim">
        <pc:chgData name="Tristan Bihler" userId="1c18a77c3a83b4ea" providerId="LiveId" clId="{F73AAE8C-F2B1-4607-A9FB-459E92C800DC}" dt="2025-06-15T20:49:23.951" v="78" actId="14100"/>
        <pc:sldMkLst>
          <pc:docMk/>
          <pc:sldMk cId="3873202519" sldId="261"/>
        </pc:sldMkLst>
        <pc:spChg chg="mod">
          <ac:chgData name="Tristan Bihler" userId="1c18a77c3a83b4ea" providerId="LiveId" clId="{F73AAE8C-F2B1-4607-A9FB-459E92C800DC}" dt="2025-06-15T20:40:24.633" v="57" actId="26606"/>
          <ac:spMkLst>
            <pc:docMk/>
            <pc:sldMk cId="3873202519" sldId="261"/>
            <ac:spMk id="2" creationId="{171B2310-BFAD-F6B6-89F9-64FAC671004D}"/>
          </ac:spMkLst>
        </pc:spChg>
        <pc:spChg chg="add mod">
          <ac:chgData name="Tristan Bihler" userId="1c18a77c3a83b4ea" providerId="LiveId" clId="{F73AAE8C-F2B1-4607-A9FB-459E92C800DC}" dt="2025-06-15T20:49:16.659" v="75" actId="14100"/>
          <ac:spMkLst>
            <pc:docMk/>
            <pc:sldMk cId="3873202519" sldId="261"/>
            <ac:spMk id="3" creationId="{94D54615-B004-C9EA-0C56-D44F0AAD8009}"/>
          </ac:spMkLst>
        </pc:spChg>
        <pc:spChg chg="add mod">
          <ac:chgData name="Tristan Bihler" userId="1c18a77c3a83b4ea" providerId="LiveId" clId="{F73AAE8C-F2B1-4607-A9FB-459E92C800DC}" dt="2025-06-15T20:49:23.951" v="78" actId="14100"/>
          <ac:spMkLst>
            <pc:docMk/>
            <pc:sldMk cId="3873202519" sldId="261"/>
            <ac:spMk id="5" creationId="{30AA2A50-1B76-1F5C-826E-B103773D1DDE}"/>
          </ac:spMkLst>
        </pc:spChg>
        <pc:picChg chg="mod modCrop">
          <ac:chgData name="Tristan Bihler" userId="1c18a77c3a83b4ea" providerId="LiveId" clId="{F73AAE8C-F2B1-4607-A9FB-459E92C800DC}" dt="2025-06-15T20:48:31.792" v="65" actId="26606"/>
          <ac:picMkLst>
            <pc:docMk/>
            <pc:sldMk cId="3873202519" sldId="261"/>
            <ac:picMk id="4" creationId="{0FCDE520-8950-348F-03B7-93987EE2EFC5}"/>
          </ac:picMkLst>
        </pc:picChg>
      </pc:sldChg>
      <pc:sldChg chg="addSp delSp modSp mod">
        <pc:chgData name="Tristan Bihler" userId="1c18a77c3a83b4ea" providerId="LiveId" clId="{F73AAE8C-F2B1-4607-A9FB-459E92C800DC}" dt="2025-06-15T20:52:15.950" v="113" actId="26606"/>
        <pc:sldMkLst>
          <pc:docMk/>
          <pc:sldMk cId="1480108195" sldId="262"/>
        </pc:sldMkLst>
        <pc:spChg chg="mod">
          <ac:chgData name="Tristan Bihler" userId="1c18a77c3a83b4ea" providerId="LiveId" clId="{F73AAE8C-F2B1-4607-A9FB-459E92C800DC}" dt="2025-06-15T20:52:15.950" v="113" actId="26606"/>
          <ac:spMkLst>
            <pc:docMk/>
            <pc:sldMk cId="1480108195" sldId="262"/>
            <ac:spMk id="2" creationId="{C6E8BFCB-C80D-F096-72FE-76CAC9330CBE}"/>
          </ac:spMkLst>
        </pc:spChg>
        <pc:picChg chg="add del mod modCrop">
          <ac:chgData name="Tristan Bihler" userId="1c18a77c3a83b4ea" providerId="LiveId" clId="{F73AAE8C-F2B1-4607-A9FB-459E92C800DC}" dt="2025-06-15T20:52:12.724" v="110" actId="478"/>
          <ac:picMkLst>
            <pc:docMk/>
            <pc:sldMk cId="1480108195" sldId="262"/>
            <ac:picMk id="3" creationId="{9CF3AB0A-D7CC-1809-99CC-CCBA64AF3D56}"/>
          </ac:picMkLst>
        </pc:picChg>
        <pc:picChg chg="add mod modCrop">
          <ac:chgData name="Tristan Bihler" userId="1c18a77c3a83b4ea" providerId="LiveId" clId="{F73AAE8C-F2B1-4607-A9FB-459E92C800DC}" dt="2025-06-15T20:52:15.950" v="113" actId="26606"/>
          <ac:picMkLst>
            <pc:docMk/>
            <pc:sldMk cId="1480108195" sldId="262"/>
            <ac:picMk id="4" creationId="{93E36E14-E75B-E4D9-3462-6B2331659CF5}"/>
          </ac:picMkLst>
        </pc:picChg>
        <pc:picChg chg="add del mod modCrop">
          <ac:chgData name="Tristan Bihler" userId="1c18a77c3a83b4ea" providerId="LiveId" clId="{F73AAE8C-F2B1-4607-A9FB-459E92C800DC}" dt="2025-06-15T20:52:11.964" v="109" actId="478"/>
          <ac:picMkLst>
            <pc:docMk/>
            <pc:sldMk cId="1480108195" sldId="262"/>
            <ac:picMk id="5" creationId="{E84AA735-C2E8-EE43-671F-DC1CC50979CF}"/>
          </ac:picMkLst>
        </pc:picChg>
      </pc:sldChg>
      <pc:sldChg chg="addSp modSp del mod">
        <pc:chgData name="Tristan Bihler" userId="1c18a77c3a83b4ea" providerId="LiveId" clId="{F73AAE8C-F2B1-4607-A9FB-459E92C800DC}" dt="2025-06-15T21:06:09.413" v="175" actId="47"/>
        <pc:sldMkLst>
          <pc:docMk/>
          <pc:sldMk cId="1819079153" sldId="263"/>
        </pc:sldMkLst>
        <pc:spChg chg="mod">
          <ac:chgData name="Tristan Bihler" userId="1c18a77c3a83b4ea" providerId="LiveId" clId="{F73AAE8C-F2B1-4607-A9FB-459E92C800DC}" dt="2025-06-15T21:05:29.672" v="168" actId="26606"/>
          <ac:spMkLst>
            <pc:docMk/>
            <pc:sldMk cId="1819079153" sldId="263"/>
            <ac:spMk id="2" creationId="{1B0B41D4-BE7B-3970-0291-C9D63BD730C5}"/>
          </ac:spMkLst>
        </pc:spChg>
        <pc:picChg chg="add mod">
          <ac:chgData name="Tristan Bihler" userId="1c18a77c3a83b4ea" providerId="LiveId" clId="{F73AAE8C-F2B1-4607-A9FB-459E92C800DC}" dt="2025-06-15T21:05:29.672" v="168" actId="26606"/>
          <ac:picMkLst>
            <pc:docMk/>
            <pc:sldMk cId="1819079153" sldId="263"/>
            <ac:picMk id="4" creationId="{1405F236-E392-7CEC-AE2B-5D596AE8811B}"/>
          </ac:picMkLst>
        </pc:picChg>
      </pc:sldChg>
      <pc:sldChg chg="addSp delSp modSp add mod delAnim modAnim">
        <pc:chgData name="Tristan Bihler" userId="1c18a77c3a83b4ea" providerId="LiveId" clId="{F73AAE8C-F2B1-4607-A9FB-459E92C800DC}" dt="2025-06-15T20:46:19.468" v="63" actId="14100"/>
        <pc:sldMkLst>
          <pc:docMk/>
          <pc:sldMk cId="3374614004" sldId="264"/>
        </pc:sldMkLst>
        <pc:spChg chg="del">
          <ac:chgData name="Tristan Bihler" userId="1c18a77c3a83b4ea" providerId="LiveId" clId="{F73AAE8C-F2B1-4607-A9FB-459E92C800DC}" dt="2025-06-15T20:38:00.014" v="41" actId="478"/>
          <ac:spMkLst>
            <pc:docMk/>
            <pc:sldMk cId="3374614004" sldId="264"/>
            <ac:spMk id="2" creationId="{C7E90E52-4597-9883-B1AB-58357ED764E9}"/>
          </ac:spMkLst>
        </pc:spChg>
        <pc:spChg chg="add del mod">
          <ac:chgData name="Tristan Bihler" userId="1c18a77c3a83b4ea" providerId="LiveId" clId="{F73AAE8C-F2B1-4607-A9FB-459E92C800DC}" dt="2025-06-15T20:38:01.447" v="42" actId="478"/>
          <ac:spMkLst>
            <pc:docMk/>
            <pc:sldMk cId="3374614004" sldId="264"/>
            <ac:spMk id="6" creationId="{4AA2F01B-24E7-1657-283D-CA83A81F9B87}"/>
          </ac:spMkLst>
        </pc:spChg>
        <pc:picChg chg="add del mod">
          <ac:chgData name="Tristan Bihler" userId="1c18a77c3a83b4ea" providerId="LiveId" clId="{F73AAE8C-F2B1-4607-A9FB-459E92C800DC}" dt="2025-06-15T20:45:24.752" v="59" actId="478"/>
          <ac:picMkLst>
            <pc:docMk/>
            <pc:sldMk cId="3374614004" sldId="264"/>
            <ac:picMk id="3" creationId="{51F1B6E6-3456-71C3-A6BC-74B7B2C2987E}"/>
          </ac:picMkLst>
        </pc:picChg>
        <pc:picChg chg="del">
          <ac:chgData name="Tristan Bihler" userId="1c18a77c3a83b4ea" providerId="LiveId" clId="{F73AAE8C-F2B1-4607-A9FB-459E92C800DC}" dt="2025-06-15T20:37:19.636" v="34" actId="478"/>
          <ac:picMkLst>
            <pc:docMk/>
            <pc:sldMk cId="3374614004" sldId="264"/>
            <ac:picMk id="4" creationId="{1BD987EC-6B60-DB23-340C-DD069CE0A4AF}"/>
          </ac:picMkLst>
        </pc:picChg>
        <pc:picChg chg="add mod">
          <ac:chgData name="Tristan Bihler" userId="1c18a77c3a83b4ea" providerId="LiveId" clId="{F73AAE8C-F2B1-4607-A9FB-459E92C800DC}" dt="2025-06-15T20:46:19.468" v="63" actId="14100"/>
          <ac:picMkLst>
            <pc:docMk/>
            <pc:sldMk cId="3374614004" sldId="264"/>
            <ac:picMk id="7" creationId="{CC804DC0-037C-F778-6BBF-75BA4362AF44}"/>
          </ac:picMkLst>
        </pc:picChg>
      </pc:sldChg>
      <pc:sldChg chg="addSp delSp modSp add mod modAnim">
        <pc:chgData name="Tristan Bihler" userId="1c18a77c3a83b4ea" providerId="LiveId" clId="{F73AAE8C-F2B1-4607-A9FB-459E92C800DC}" dt="2025-06-15T20:49:37.647" v="79"/>
        <pc:sldMkLst>
          <pc:docMk/>
          <pc:sldMk cId="1239492490" sldId="265"/>
        </pc:sldMkLst>
        <pc:spChg chg="mod">
          <ac:chgData name="Tristan Bihler" userId="1c18a77c3a83b4ea" providerId="LiveId" clId="{F73AAE8C-F2B1-4607-A9FB-459E92C800DC}" dt="2025-06-15T20:40:19.207" v="56" actId="26606"/>
          <ac:spMkLst>
            <pc:docMk/>
            <pc:sldMk cId="1239492490" sldId="265"/>
            <ac:spMk id="2" creationId="{19B3BF08-C3E7-A41C-2D7A-D51CB64EF793}"/>
          </ac:spMkLst>
        </pc:spChg>
        <pc:spChg chg="add mod">
          <ac:chgData name="Tristan Bihler" userId="1c18a77c3a83b4ea" providerId="LiveId" clId="{F73AAE8C-F2B1-4607-A9FB-459E92C800DC}" dt="2025-06-15T20:49:02.354" v="71" actId="14100"/>
          <ac:spMkLst>
            <pc:docMk/>
            <pc:sldMk cId="1239492490" sldId="265"/>
            <ac:spMk id="8" creationId="{663F90E5-BF2A-7B64-84E4-7896985389FF}"/>
          </ac:spMkLst>
        </pc:spChg>
        <pc:picChg chg="del">
          <ac:chgData name="Tristan Bihler" userId="1c18a77c3a83b4ea" providerId="LiveId" clId="{F73AAE8C-F2B1-4607-A9FB-459E92C800DC}" dt="2025-06-15T20:38:19.148" v="46" actId="478"/>
          <ac:picMkLst>
            <pc:docMk/>
            <pc:sldMk cId="1239492490" sldId="265"/>
            <ac:picMk id="4" creationId="{E2C3065E-7AD4-9DE0-6405-0F2788060F0D}"/>
          </ac:picMkLst>
        </pc:picChg>
        <pc:picChg chg="add del">
          <ac:chgData name="Tristan Bihler" userId="1c18a77c3a83b4ea" providerId="LiveId" clId="{F73AAE8C-F2B1-4607-A9FB-459E92C800DC}" dt="2025-06-15T20:38:51.656" v="48" actId="478"/>
          <ac:picMkLst>
            <pc:docMk/>
            <pc:sldMk cId="1239492490" sldId="265"/>
            <ac:picMk id="5" creationId="{3BA2039F-7E15-1816-738C-8204514E041E}"/>
          </ac:picMkLst>
        </pc:picChg>
        <pc:picChg chg="add mod modCrop">
          <ac:chgData name="Tristan Bihler" userId="1c18a77c3a83b4ea" providerId="LiveId" clId="{F73AAE8C-F2B1-4607-A9FB-459E92C800DC}" dt="2025-06-15T20:46:10.950" v="61" actId="1076"/>
          <ac:picMkLst>
            <pc:docMk/>
            <pc:sldMk cId="1239492490" sldId="265"/>
            <ac:picMk id="7" creationId="{BD3D0F68-46DB-0C83-41A0-D31BB8589360}"/>
          </ac:picMkLst>
        </pc:picChg>
      </pc:sldChg>
      <pc:sldChg chg="delSp modSp add mod">
        <pc:chgData name="Tristan Bihler" userId="1c18a77c3a83b4ea" providerId="LiveId" clId="{F73AAE8C-F2B1-4607-A9FB-459E92C800DC}" dt="2025-06-15T20:53:13.805" v="125" actId="1076"/>
        <pc:sldMkLst>
          <pc:docMk/>
          <pc:sldMk cId="213175611" sldId="266"/>
        </pc:sldMkLst>
        <pc:spChg chg="mod">
          <ac:chgData name="Tristan Bihler" userId="1c18a77c3a83b4ea" providerId="LiveId" clId="{F73AAE8C-F2B1-4607-A9FB-459E92C800DC}" dt="2025-06-15T20:52:22.171" v="116" actId="26606"/>
          <ac:spMkLst>
            <pc:docMk/>
            <pc:sldMk cId="213175611" sldId="266"/>
            <ac:spMk id="2" creationId="{FE57CCBF-0B64-E2E9-E956-FD7D580A27EE}"/>
          </ac:spMkLst>
        </pc:spChg>
        <pc:picChg chg="del">
          <ac:chgData name="Tristan Bihler" userId="1c18a77c3a83b4ea" providerId="LiveId" clId="{F73AAE8C-F2B1-4607-A9FB-459E92C800DC}" dt="2025-06-15T20:52:20.454" v="115" actId="478"/>
          <ac:picMkLst>
            <pc:docMk/>
            <pc:sldMk cId="213175611" sldId="266"/>
            <ac:picMk id="3" creationId="{97B4417D-013D-4C1A-E348-33B4F883F870}"/>
          </ac:picMkLst>
        </pc:picChg>
        <pc:picChg chg="del">
          <ac:chgData name="Tristan Bihler" userId="1c18a77c3a83b4ea" providerId="LiveId" clId="{F73AAE8C-F2B1-4607-A9FB-459E92C800DC}" dt="2025-06-15T20:52:19.802" v="114" actId="478"/>
          <ac:picMkLst>
            <pc:docMk/>
            <pc:sldMk cId="213175611" sldId="266"/>
            <ac:picMk id="4" creationId="{A8673359-0CD5-DE75-1350-71AB10A9DC53}"/>
          </ac:picMkLst>
        </pc:picChg>
        <pc:picChg chg="mod">
          <ac:chgData name="Tristan Bihler" userId="1c18a77c3a83b4ea" providerId="LiveId" clId="{F73AAE8C-F2B1-4607-A9FB-459E92C800DC}" dt="2025-06-15T20:53:13.805" v="125" actId="1076"/>
          <ac:picMkLst>
            <pc:docMk/>
            <pc:sldMk cId="213175611" sldId="266"/>
            <ac:picMk id="5" creationId="{1048980A-95D2-EA09-9F49-F137774CBC09}"/>
          </ac:picMkLst>
        </pc:picChg>
      </pc:sldChg>
      <pc:sldChg chg="delSp modSp add mod">
        <pc:chgData name="Tristan Bihler" userId="1c18a77c3a83b4ea" providerId="LiveId" clId="{F73AAE8C-F2B1-4607-A9FB-459E92C800DC}" dt="2025-06-15T20:52:53.292" v="122" actId="1076"/>
        <pc:sldMkLst>
          <pc:docMk/>
          <pc:sldMk cId="309688802" sldId="267"/>
        </pc:sldMkLst>
        <pc:spChg chg="mod">
          <ac:chgData name="Tristan Bihler" userId="1c18a77c3a83b4ea" providerId="LiveId" clId="{F73AAE8C-F2B1-4607-A9FB-459E92C800DC}" dt="2025-06-15T20:52:31.347" v="120" actId="26606"/>
          <ac:spMkLst>
            <pc:docMk/>
            <pc:sldMk cId="309688802" sldId="267"/>
            <ac:spMk id="2" creationId="{051F1FFD-F8FD-1698-1036-1D06FD643236}"/>
          </ac:spMkLst>
        </pc:spChg>
        <pc:picChg chg="mod">
          <ac:chgData name="Tristan Bihler" userId="1c18a77c3a83b4ea" providerId="LiveId" clId="{F73AAE8C-F2B1-4607-A9FB-459E92C800DC}" dt="2025-06-15T20:52:53.292" v="122" actId="1076"/>
          <ac:picMkLst>
            <pc:docMk/>
            <pc:sldMk cId="309688802" sldId="267"/>
            <ac:picMk id="3" creationId="{A9DE4929-6A44-126E-4A5E-6A7BA53FD639}"/>
          </ac:picMkLst>
        </pc:picChg>
        <pc:picChg chg="del">
          <ac:chgData name="Tristan Bihler" userId="1c18a77c3a83b4ea" providerId="LiveId" clId="{F73AAE8C-F2B1-4607-A9FB-459E92C800DC}" dt="2025-06-15T20:52:28.481" v="117" actId="478"/>
          <ac:picMkLst>
            <pc:docMk/>
            <pc:sldMk cId="309688802" sldId="267"/>
            <ac:picMk id="4" creationId="{E6FB5C28-47C2-8BC3-3B73-62056BA999A8}"/>
          </ac:picMkLst>
        </pc:picChg>
        <pc:picChg chg="del">
          <ac:chgData name="Tristan Bihler" userId="1c18a77c3a83b4ea" providerId="LiveId" clId="{F73AAE8C-F2B1-4607-A9FB-459E92C800DC}" dt="2025-06-15T20:52:28.987" v="118" actId="478"/>
          <ac:picMkLst>
            <pc:docMk/>
            <pc:sldMk cId="309688802" sldId="267"/>
            <ac:picMk id="5" creationId="{FBFFD3B4-105D-26E3-E273-E902C23646B0}"/>
          </ac:picMkLst>
        </pc:picChg>
      </pc:sldChg>
      <pc:sldChg chg="addSp delSp modSp add mod delAnim">
        <pc:chgData name="Tristan Bihler" userId="1c18a77c3a83b4ea" providerId="LiveId" clId="{F73AAE8C-F2B1-4607-A9FB-459E92C800DC}" dt="2025-06-15T21:01:04.990" v="154" actId="26606"/>
        <pc:sldMkLst>
          <pc:docMk/>
          <pc:sldMk cId="3906392019" sldId="268"/>
        </pc:sldMkLst>
        <pc:spChg chg="mod">
          <ac:chgData name="Tristan Bihler" userId="1c18a77c3a83b4ea" providerId="LiveId" clId="{F73AAE8C-F2B1-4607-A9FB-459E92C800DC}" dt="2025-06-15T20:54:45.215" v="136" actId="20577"/>
          <ac:spMkLst>
            <pc:docMk/>
            <pc:sldMk cId="3906392019" sldId="268"/>
            <ac:spMk id="2" creationId="{E87BCD8A-B9C5-F403-9911-263F5B42DECB}"/>
          </ac:spMkLst>
        </pc:spChg>
        <pc:spChg chg="del">
          <ac:chgData name="Tristan Bihler" userId="1c18a77c3a83b4ea" providerId="LiveId" clId="{F73AAE8C-F2B1-4607-A9FB-459E92C800DC}" dt="2025-06-15T20:54:49.573" v="138" actId="478"/>
          <ac:spMkLst>
            <pc:docMk/>
            <pc:sldMk cId="3906392019" sldId="268"/>
            <ac:spMk id="8" creationId="{2047D751-B795-DF4F-90B3-12DA4442A88A}"/>
          </ac:spMkLst>
        </pc:spChg>
        <pc:graphicFrameChg chg="add del mod">
          <ac:chgData name="Tristan Bihler" userId="1c18a77c3a83b4ea" providerId="LiveId" clId="{F73AAE8C-F2B1-4607-A9FB-459E92C800DC}" dt="2025-06-15T20:59:31.239" v="147" actId="478"/>
          <ac:graphicFrameMkLst>
            <pc:docMk/>
            <pc:sldMk cId="3906392019" sldId="268"/>
            <ac:graphicFrameMk id="3" creationId="{D76DA541-0033-44FA-4372-F27060C9C8C3}"/>
          </ac:graphicFrameMkLst>
        </pc:graphicFrameChg>
        <pc:graphicFrameChg chg="add del mod">
          <ac:chgData name="Tristan Bihler" userId="1c18a77c3a83b4ea" providerId="LiveId" clId="{F73AAE8C-F2B1-4607-A9FB-459E92C800DC}" dt="2025-06-15T20:59:13.877" v="144" actId="478"/>
          <ac:graphicFrameMkLst>
            <pc:docMk/>
            <pc:sldMk cId="3906392019" sldId="268"/>
            <ac:graphicFrameMk id="4" creationId="{D30076FC-0F3B-0F10-079E-D32F17B504A2}"/>
          </ac:graphicFrameMkLst>
        </pc:graphicFrameChg>
        <pc:picChg chg="add mod">
          <ac:chgData name="Tristan Bihler" userId="1c18a77c3a83b4ea" providerId="LiveId" clId="{F73AAE8C-F2B1-4607-A9FB-459E92C800DC}" dt="2025-06-15T21:01:04.990" v="154" actId="26606"/>
          <ac:picMkLst>
            <pc:docMk/>
            <pc:sldMk cId="3906392019" sldId="268"/>
            <ac:picMk id="6" creationId="{7B5D5C7E-0692-C39C-3370-AE945C89FBB4}"/>
          </ac:picMkLst>
        </pc:picChg>
        <pc:picChg chg="del">
          <ac:chgData name="Tristan Bihler" userId="1c18a77c3a83b4ea" providerId="LiveId" clId="{F73AAE8C-F2B1-4607-A9FB-459E92C800DC}" dt="2025-06-15T20:54:47.249" v="137" actId="478"/>
          <ac:picMkLst>
            <pc:docMk/>
            <pc:sldMk cId="3906392019" sldId="268"/>
            <ac:picMk id="7" creationId="{D90BB87A-2E84-05AE-3134-D604C6CF52A1}"/>
          </ac:picMkLst>
        </pc:picChg>
      </pc:sldChg>
      <pc:sldChg chg="modSp add mod">
        <pc:chgData name="Tristan Bihler" userId="1c18a77c3a83b4ea" providerId="LiveId" clId="{F73AAE8C-F2B1-4607-A9FB-459E92C800DC}" dt="2025-06-15T21:02:02.423" v="162" actId="1076"/>
        <pc:sldMkLst>
          <pc:docMk/>
          <pc:sldMk cId="2892654515" sldId="269"/>
        </pc:sldMkLst>
        <pc:picChg chg="mod modCrop">
          <ac:chgData name="Tristan Bihler" userId="1c18a77c3a83b4ea" providerId="LiveId" clId="{F73AAE8C-F2B1-4607-A9FB-459E92C800DC}" dt="2025-06-15T21:02:02.423" v="162" actId="1076"/>
          <ac:picMkLst>
            <pc:docMk/>
            <pc:sldMk cId="2892654515" sldId="269"/>
            <ac:picMk id="6" creationId="{B688A0B7-6626-E801-202B-E1F821543DF9}"/>
          </ac:picMkLst>
        </pc:picChg>
      </pc:sldChg>
      <pc:sldChg chg="addSp delSp modSp add mod">
        <pc:chgData name="Tristan Bihler" userId="1c18a77c3a83b4ea" providerId="LiveId" clId="{F73AAE8C-F2B1-4607-A9FB-459E92C800DC}" dt="2025-06-15T21:06:27.929" v="180" actId="18131"/>
        <pc:sldMkLst>
          <pc:docMk/>
          <pc:sldMk cId="1200981575" sldId="270"/>
        </pc:sldMkLst>
        <pc:spChg chg="mod">
          <ac:chgData name="Tristan Bihler" userId="1c18a77c3a83b4ea" providerId="LiveId" clId="{F73AAE8C-F2B1-4607-A9FB-459E92C800DC}" dt="2025-06-15T21:06:18.106" v="177" actId="26606"/>
          <ac:spMkLst>
            <pc:docMk/>
            <pc:sldMk cId="1200981575" sldId="270"/>
            <ac:spMk id="2" creationId="{466CB396-4C0F-00B9-DD6C-70A29DA9EB1A}"/>
          </ac:spMkLst>
        </pc:spChg>
        <pc:picChg chg="del">
          <ac:chgData name="Tristan Bihler" userId="1c18a77c3a83b4ea" providerId="LiveId" clId="{F73AAE8C-F2B1-4607-A9FB-459E92C800DC}" dt="2025-06-15T21:05:41.748" v="169" actId="478"/>
          <ac:picMkLst>
            <pc:docMk/>
            <pc:sldMk cId="1200981575" sldId="270"/>
            <ac:picMk id="4" creationId="{73E37DF8-BB0B-AEFE-451D-30836A3519C8}"/>
          </ac:picMkLst>
        </pc:picChg>
        <pc:picChg chg="add mod modCrop">
          <ac:chgData name="Tristan Bihler" userId="1c18a77c3a83b4ea" providerId="LiveId" clId="{F73AAE8C-F2B1-4607-A9FB-459E92C800DC}" dt="2025-06-15T21:06:27.929" v="180" actId="18131"/>
          <ac:picMkLst>
            <pc:docMk/>
            <pc:sldMk cId="1200981575" sldId="270"/>
            <ac:picMk id="5" creationId="{193D18CB-462D-D011-458A-57F5B0CFF631}"/>
          </ac:picMkLst>
        </pc:picChg>
      </pc:sldChg>
      <pc:sldChg chg="add del">
        <pc:chgData name="Tristan Bihler" userId="1c18a77c3a83b4ea" providerId="LiveId" clId="{F73AAE8C-F2B1-4607-A9FB-459E92C800DC}" dt="2025-06-15T21:06:10.373" v="176" actId="47"/>
        <pc:sldMkLst>
          <pc:docMk/>
          <pc:sldMk cId="3815486366" sldId="271"/>
        </pc:sldMkLst>
      </pc:sldChg>
      <pc:sldChg chg="modSp add mod">
        <pc:chgData name="Tristan Bihler" userId="1c18a77c3a83b4ea" providerId="LiveId" clId="{F73AAE8C-F2B1-4607-A9FB-459E92C800DC}" dt="2025-06-15T21:07:09.793" v="184" actId="18131"/>
        <pc:sldMkLst>
          <pc:docMk/>
          <pc:sldMk cId="3946256410" sldId="271"/>
        </pc:sldMkLst>
        <pc:picChg chg="mod modCrop">
          <ac:chgData name="Tristan Bihler" userId="1c18a77c3a83b4ea" providerId="LiveId" clId="{F73AAE8C-F2B1-4607-A9FB-459E92C800DC}" dt="2025-06-15T21:07:09.793" v="184" actId="18131"/>
          <ac:picMkLst>
            <pc:docMk/>
            <pc:sldMk cId="3946256410" sldId="271"/>
            <ac:picMk id="5" creationId="{93E27774-5490-0C5D-4154-50684E4A97A1}"/>
          </ac:picMkLst>
        </pc:picChg>
      </pc:sldChg>
      <pc:sldChg chg="modSp add mod">
        <pc:chgData name="Tristan Bihler" userId="1c18a77c3a83b4ea" providerId="LiveId" clId="{F73AAE8C-F2B1-4607-A9FB-459E92C800DC}" dt="2025-06-15T21:07:39.737" v="186" actId="18131"/>
        <pc:sldMkLst>
          <pc:docMk/>
          <pc:sldMk cId="2629795329" sldId="272"/>
        </pc:sldMkLst>
        <pc:picChg chg="mod modCrop">
          <ac:chgData name="Tristan Bihler" userId="1c18a77c3a83b4ea" providerId="LiveId" clId="{F73AAE8C-F2B1-4607-A9FB-459E92C800DC}" dt="2025-06-15T21:07:39.737" v="186" actId="18131"/>
          <ac:picMkLst>
            <pc:docMk/>
            <pc:sldMk cId="2629795329" sldId="272"/>
            <ac:picMk id="5" creationId="{2ADD7BA3-9864-0A33-80F7-2252D4A29E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Informatik II  Carina Halter, Laura Mirwald,  Semian Finné, Tristan Bihler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5DFB0-D50B-4A28-BAB1-77E0CC558E34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193D18CB-462D-D011-458A-57F5B0CF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14"/>
          <a:stretch>
            <a:fillRect/>
          </a:stretch>
        </p:blipFill>
        <p:spPr>
          <a:xfrm>
            <a:off x="838200" y="1690688"/>
            <a:ext cx="10515600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D060-125E-B7F9-6186-FA146CD2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21BBD-810D-A56F-0702-AEB434CB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93E27774-5490-0C5D-4154-50684E4A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8" b="27276"/>
          <a:stretch>
            <a:fillRect/>
          </a:stretch>
        </p:blipFill>
        <p:spPr>
          <a:xfrm>
            <a:off x="838200" y="1690688"/>
            <a:ext cx="10515600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625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D7D0C-2850-5294-4D63-6718F136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8FC80-FE8B-8491-DC26-D9B52E5C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2ADD7BA3-9864-0A33-80F7-2252D4A2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7" b="57"/>
          <a:stretch>
            <a:fillRect/>
          </a:stretch>
        </p:blipFill>
        <p:spPr>
          <a:xfrm>
            <a:off x="838200" y="1690688"/>
            <a:ext cx="10515600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979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55</Words>
  <Application>Microsoft Office PowerPoint</Application>
  <PresentationFormat>Breitbild</PresentationFormat>
  <Paragraphs>13</Paragraphs>
  <Slides>13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Benutzerdefiniertes Design</vt:lpstr>
      <vt:lpstr>1_Benutzerdefiniertes Design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Jetziges PAP(Projekt Ablauf Plan)</vt:lpstr>
      <vt:lpstr>Jetziges PAP(Projekt Ablauf Plan)</vt:lpstr>
      <vt:lpstr>Jetziges PAP(Projekt Ablauf Plan)</vt:lpstr>
      <vt:lpstr>Testen</vt:lpstr>
      <vt:lpstr>Testen</vt:lpstr>
      <vt:lpstr>Debugging</vt:lpstr>
      <vt:lpstr>Debugging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Tristan Bihler</dc:creator>
  <cp:lastModifiedBy>Tristan Bihler</cp:lastModifiedBy>
  <cp:revision>2</cp:revision>
  <dcterms:created xsi:type="dcterms:W3CDTF">2025-06-15T12:17:33Z</dcterms:created>
  <dcterms:modified xsi:type="dcterms:W3CDTF">2025-06-15T21:07:42Z</dcterms:modified>
</cp:coreProperties>
</file>